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402" r:id="rId2"/>
  </p:sldIdLst>
  <p:sldSz cx="9144000" cy="6858000" type="screen4x3"/>
  <p:notesSz cx="6797675" cy="987266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216B"/>
    <a:srgbClr val="8CB63C"/>
    <a:srgbClr val="26602A"/>
    <a:srgbClr val="2D7183"/>
    <a:srgbClr val="2F8101"/>
    <a:srgbClr val="5A905A"/>
    <a:srgbClr val="327E37"/>
    <a:srgbClr val="6BB7CD"/>
    <a:srgbClr val="653739"/>
    <a:srgbClr val="65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CB5FA0-2039-4A40-A109-7319CF5D2F22}" v="1" dt="2021-06-14T23:37:20.7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4057" autoAdjust="0"/>
  </p:normalViewPr>
  <p:slideViewPr>
    <p:cSldViewPr snapToObjects="1">
      <p:cViewPr varScale="1">
        <p:scale>
          <a:sx n="110" d="100"/>
          <a:sy n="110" d="100"/>
        </p:scale>
        <p:origin x="170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4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karan, Sindhuja" userId="c77dde47-0e5e-4eae-8dc1-d5226e786bad" providerId="ADAL" clId="{F1CB5FA0-2039-4A40-A109-7319CF5D2F22}"/>
    <pc:docChg chg="undo custSel delSld modSld">
      <pc:chgData name="Sankaran, Sindhuja" userId="c77dde47-0e5e-4eae-8dc1-d5226e786bad" providerId="ADAL" clId="{F1CB5FA0-2039-4A40-A109-7319CF5D2F22}" dt="2021-06-14T23:38:46.826" v="68" actId="47"/>
      <pc:docMkLst>
        <pc:docMk/>
      </pc:docMkLst>
      <pc:sldChg chg="modSp mod">
        <pc:chgData name="Sankaran, Sindhuja" userId="c77dde47-0e5e-4eae-8dc1-d5226e786bad" providerId="ADAL" clId="{F1CB5FA0-2039-4A40-A109-7319CF5D2F22}" dt="2021-06-14T23:38:38.382" v="66" actId="1076"/>
        <pc:sldMkLst>
          <pc:docMk/>
          <pc:sldMk cId="3894495882" sldId="402"/>
        </pc:sldMkLst>
        <pc:spChg chg="mod">
          <ac:chgData name="Sankaran, Sindhuja" userId="c77dde47-0e5e-4eae-8dc1-d5226e786bad" providerId="ADAL" clId="{F1CB5FA0-2039-4A40-A109-7319CF5D2F22}" dt="2021-06-14T23:38:38.382" v="66" actId="1076"/>
          <ac:spMkLst>
            <pc:docMk/>
            <pc:sldMk cId="3894495882" sldId="402"/>
            <ac:spMk id="3" creationId="{00000000-0000-0000-0000-000000000000}"/>
          </ac:spMkLst>
        </pc:spChg>
        <pc:spChg chg="mod">
          <ac:chgData name="Sankaran, Sindhuja" userId="c77dde47-0e5e-4eae-8dc1-d5226e786bad" providerId="ADAL" clId="{F1CB5FA0-2039-4A40-A109-7319CF5D2F22}" dt="2021-06-14T23:35:49.825" v="8" actId="114"/>
          <ac:spMkLst>
            <pc:docMk/>
            <pc:sldMk cId="3894495882" sldId="402"/>
            <ac:spMk id="9" creationId="{00000000-0000-0000-0000-000000000000}"/>
          </ac:spMkLst>
        </pc:spChg>
      </pc:sldChg>
      <pc:sldChg chg="del">
        <pc:chgData name="Sankaran, Sindhuja" userId="c77dde47-0e5e-4eae-8dc1-d5226e786bad" providerId="ADAL" clId="{F1CB5FA0-2039-4A40-A109-7319CF5D2F22}" dt="2021-06-14T23:38:46.076" v="67" actId="47"/>
        <pc:sldMkLst>
          <pc:docMk/>
          <pc:sldMk cId="1802895153" sldId="404"/>
        </pc:sldMkLst>
      </pc:sldChg>
      <pc:sldChg chg="del">
        <pc:chgData name="Sankaran, Sindhuja" userId="c77dde47-0e5e-4eae-8dc1-d5226e786bad" providerId="ADAL" clId="{F1CB5FA0-2039-4A40-A109-7319CF5D2F22}" dt="2021-06-14T23:38:46.826" v="68" actId="47"/>
        <pc:sldMkLst>
          <pc:docMk/>
          <pc:sldMk cId="1993880416" sldId="405"/>
        </pc:sldMkLst>
      </pc:sldChg>
      <pc:sldMasterChg chg="delSldLayout">
        <pc:chgData name="Sankaran, Sindhuja" userId="c77dde47-0e5e-4eae-8dc1-d5226e786bad" providerId="ADAL" clId="{F1CB5FA0-2039-4A40-A109-7319CF5D2F22}" dt="2021-06-14T23:38:46.826" v="68" actId="47"/>
        <pc:sldMasterMkLst>
          <pc:docMk/>
          <pc:sldMasterMk cId="0" sldId="2147483648"/>
        </pc:sldMasterMkLst>
        <pc:sldLayoutChg chg="del">
          <pc:chgData name="Sankaran, Sindhuja" userId="c77dde47-0e5e-4eae-8dc1-d5226e786bad" providerId="ADAL" clId="{F1CB5FA0-2039-4A40-A109-7319CF5D2F22}" dt="2021-06-14T23:38:46.826" v="68" actId="47"/>
          <pc:sldLayoutMkLst>
            <pc:docMk/>
            <pc:sldMasterMk cId="0" sldId="2147483648"/>
            <pc:sldLayoutMk cId="2239094632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CE8FF-507D-BD43-B8B3-B93C6F1D4D1D}" type="datetimeFigureOut">
              <a:rPr lang="fr-FR" smtClean="0"/>
              <a:t>14/06/2021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3488"/>
            <a:ext cx="4441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51220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2FA557-F1F5-7442-892B-82383A074903}" type="slidenum">
              <a:rPr lang="fr-FR" smtClean="0"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456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2362200" y="5085184"/>
            <a:ext cx="5715000" cy="1772816"/>
          </a:xfrm>
          <a:effectLst/>
        </p:spPr>
        <p:txBody>
          <a:bodyPr/>
          <a:lstStyle>
            <a:lvl1pPr algn="l">
              <a:defRPr sz="32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TITRE </a:t>
            </a:r>
            <a:br>
              <a:rPr lang="en-US" dirty="0"/>
            </a:br>
            <a:r>
              <a:rPr lang="en-US" dirty="0"/>
              <a:t>DU DOCUMENT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Cliquez</a:t>
            </a:r>
            <a:r>
              <a:rPr lang="en-US" dirty="0"/>
              <a:t> et </a:t>
            </a:r>
            <a:r>
              <a:rPr lang="en-US" dirty="0" err="1"/>
              <a:t>modifiez</a:t>
            </a:r>
            <a:r>
              <a:rPr lang="en-US" dirty="0"/>
              <a:t> le </a:t>
            </a:r>
            <a:r>
              <a:rPr lang="en-US" dirty="0" err="1"/>
              <a:t>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Cliquez pour modifier les styles du </a:t>
            </a:r>
            <a:r>
              <a:rPr lang="en-US" dirty="0" err="1"/>
              <a:t>texte</a:t>
            </a:r>
            <a:r>
              <a:rPr lang="en-US" dirty="0"/>
              <a:t> du masque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Deuxième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2"/>
            <a:r>
              <a:rPr lang="en-US" dirty="0" err="1"/>
              <a:t>Troisième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3"/>
            <a:r>
              <a:rPr lang="en-US" dirty="0" err="1"/>
              <a:t>Quatrième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en-US" dirty="0"/>
          </a:p>
          <a:p>
            <a:pPr lvl="4"/>
            <a:r>
              <a:rPr lang="en-US" dirty="0" err="1"/>
              <a:t>Cinquième</a:t>
            </a:r>
            <a:r>
              <a:rPr lang="en-US" dirty="0"/>
              <a:t> </a:t>
            </a:r>
            <a:r>
              <a:rPr lang="en-US" dirty="0" err="1"/>
              <a:t>niveau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fr-FR" baseline="30000" dirty="0"/>
              <a:t>13, rue Fernand Léger - 75020 PARIS</a:t>
            </a:r>
          </a:p>
          <a:p>
            <a:r>
              <a:rPr lang="fr-FR" baseline="30000" dirty="0"/>
              <a:t>Tél. 01 43 13 13 13 - m</a:t>
            </a:r>
          </a:p>
          <a:p>
            <a:r>
              <a:rPr lang="fr-FR" baseline="30000" dirty="0"/>
              <a:t>gform@mgform.org</a:t>
            </a:r>
          </a:p>
        </p:txBody>
      </p:sp>
      <p:sp>
        <p:nvSpPr>
          <p:cNvPr id="9" name="Espace réservé de la date 4"/>
          <p:cNvSpPr>
            <a:spLocks noGrp="1"/>
          </p:cNvSpPr>
          <p:nvPr>
            <p:ph type="dt" sz="half" idx="2"/>
          </p:nvPr>
        </p:nvSpPr>
        <p:spPr>
          <a:xfrm>
            <a:off x="685800" y="6356350"/>
            <a:ext cx="1905000" cy="365125"/>
          </a:xfrm>
          <a:prstGeom prst="rect">
            <a:avLst/>
          </a:prstGeom>
        </p:spPr>
        <p:txBody>
          <a:bodyPr anchor="ctr"/>
          <a:lstStyle>
            <a:lvl1pPr>
              <a:defRPr sz="1200">
                <a:latin typeface="Helvetica"/>
                <a:cs typeface="Helvetica"/>
              </a:defRPr>
            </a:lvl1pPr>
          </a:lstStyle>
          <a:p>
            <a:fld id="{95790F94-E00B-AB40-8F6B-A70AA20BD160}" type="datetimeFigureOut">
              <a:rPr lang="fr-FR" smtClean="0"/>
              <a:pPr/>
              <a:t>14/06/2021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4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9A226C"/>
          </a:solidFill>
          <a:latin typeface="DIN-Bold" charset="0"/>
          <a:ea typeface="DIN-Bold" charset="0"/>
          <a:cs typeface="DIN-Bold" charset="0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3200" kern="1200">
          <a:solidFill>
            <a:schemeClr val="tx1"/>
          </a:solidFill>
          <a:latin typeface="DIN-Light" charset="0"/>
          <a:ea typeface="DIN-Light" charset="0"/>
          <a:cs typeface="DIN-Light" charset="0"/>
        </a:defRPr>
      </a:lvl1pPr>
      <a:lvl2pPr marL="742950" indent="-285750" algn="l" defTabSz="457200" rtl="0" eaLnBrk="1" latinLnBrk="0" hangingPunct="1">
        <a:spcBef>
          <a:spcPct val="20000"/>
        </a:spcBef>
        <a:buSzPct val="80000"/>
        <a:buFontTx/>
        <a:buBlip>
          <a:blip r:embed="rId4"/>
        </a:buBlip>
        <a:defRPr sz="2800" kern="1200">
          <a:solidFill>
            <a:schemeClr val="tx1"/>
          </a:solidFill>
          <a:latin typeface="DIN-Light" charset="0"/>
          <a:ea typeface="DIN-Light" charset="0"/>
          <a:cs typeface="DIN-Light" charset="0"/>
        </a:defRPr>
      </a:lvl2pPr>
      <a:lvl3pPr marL="1257300" indent="-342900" algn="l" defTabSz="457200" rtl="0" eaLnBrk="1" latinLnBrk="0" hangingPunct="1">
        <a:spcBef>
          <a:spcPct val="20000"/>
        </a:spcBef>
        <a:buSzPct val="65000"/>
        <a:buFontTx/>
        <a:buBlip>
          <a:blip r:embed="rId5"/>
        </a:buBlip>
        <a:defRPr sz="2400" kern="1200">
          <a:solidFill>
            <a:schemeClr val="tx1"/>
          </a:solidFill>
          <a:latin typeface="DIN-Light" charset="0"/>
          <a:ea typeface="DIN-Light" charset="0"/>
          <a:cs typeface="DIN-Light" charset="0"/>
        </a:defRPr>
      </a:lvl3pPr>
      <a:lvl4pPr marL="1600200" indent="-228600" algn="l" defTabSz="457200" rtl="0" eaLnBrk="1" latinLnBrk="0" hangingPunct="1">
        <a:spcBef>
          <a:spcPct val="20000"/>
        </a:spcBef>
        <a:buSzPct val="50000"/>
        <a:buFontTx/>
        <a:buBlip>
          <a:blip r:embed="rId5"/>
        </a:buBlip>
        <a:defRPr sz="2000" kern="1200">
          <a:solidFill>
            <a:schemeClr val="tx1"/>
          </a:solidFill>
          <a:latin typeface="DIN-Light" charset="0"/>
          <a:ea typeface="DIN-Light" charset="0"/>
          <a:cs typeface="DIN-Light" charset="0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29B9CE"/>
        </a:buClr>
        <a:buSzPct val="80000"/>
        <a:buFont typeface="Arial" charset="0"/>
        <a:buChar char="•"/>
        <a:defRPr sz="1800" kern="1200">
          <a:solidFill>
            <a:schemeClr val="tx1"/>
          </a:solidFill>
          <a:latin typeface="DIN-Light" charset="0"/>
          <a:ea typeface="DIN-Light" charset="0"/>
          <a:cs typeface="DIN-Light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ihc2022.org/symposia/s18-precision-and-digital-horticulture-in-field-environment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7437" y="5079737"/>
            <a:ext cx="70553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  <a:latin typeface="D-DIN" panose="020B0804030202030204" pitchFamily="34" charset="0"/>
              </a:rPr>
              <a:t>25 symposia </a:t>
            </a:r>
            <a:r>
              <a:rPr lang="fr-FR" sz="2800" b="1" dirty="0" err="1">
                <a:solidFill>
                  <a:schemeClr val="bg1"/>
                </a:solidFill>
                <a:latin typeface="D-DIN" panose="020B0804030202030204" pitchFamily="34" charset="0"/>
              </a:rPr>
              <a:t>with</a:t>
            </a:r>
            <a:r>
              <a:rPr lang="fr-FR" sz="2800" b="1" dirty="0">
                <a:solidFill>
                  <a:schemeClr val="bg1"/>
                </a:solidFill>
                <a:latin typeface="D-DIN" panose="020B0804030202030204" pitchFamily="34" charset="0"/>
              </a:rPr>
              <a:t> S</a:t>
            </a:r>
            <a:r>
              <a:rPr lang="fr-FR" sz="2800" b="1" i="1" dirty="0">
                <a:solidFill>
                  <a:schemeClr val="bg1"/>
                </a:solidFill>
                <a:latin typeface="D-DIN" panose="020B0804030202030204" pitchFamily="34" charset="0"/>
              </a:rPr>
              <a:t>#18. </a:t>
            </a:r>
            <a:r>
              <a:rPr lang="en-US" sz="2800" b="1" dirty="0">
                <a:solidFill>
                  <a:schemeClr val="bg1"/>
                </a:solidFill>
                <a:latin typeface="D-DIN" panose="020B0804030202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Precision and Digital Horticulture in Field Environments </a:t>
            </a:r>
            <a:endParaRPr lang="en-US" sz="2800" b="1" dirty="0">
              <a:solidFill>
                <a:schemeClr val="bg1"/>
              </a:solidFill>
              <a:latin typeface="D-DIN" panose="020B0804030202030204" pitchFamily="34" charset="0"/>
            </a:endParaRPr>
          </a:p>
          <a:p>
            <a:pPr algn="ctr"/>
            <a:r>
              <a:rPr lang="en-US" sz="2800" b="1" dirty="0">
                <a:solidFill>
                  <a:schemeClr val="bg1"/>
                </a:solidFill>
                <a:latin typeface="D-DIN" panose="020B0804030202030204" pitchFamily="34" charset="0"/>
              </a:rPr>
              <a:t>[</a:t>
            </a:r>
            <a:r>
              <a:rPr lang="en-US" sz="2800" b="1" i="1" dirty="0">
                <a:solidFill>
                  <a:schemeClr val="bg1"/>
                </a:solidFill>
                <a:latin typeface="D-DIN" panose="020B0804030202030204" pitchFamily="34" charset="0"/>
              </a:rPr>
              <a:t>#</a:t>
            </a:r>
            <a:r>
              <a:rPr lang="fr-FR" sz="2800" b="1" dirty="0">
                <a:solidFill>
                  <a:schemeClr val="bg1"/>
                </a:solidFill>
                <a:latin typeface="D-DIN" panose="020B0804030202030204" pitchFamily="34" charset="0"/>
              </a:rPr>
              <a:t>DigitHort2022]</a:t>
            </a:r>
          </a:p>
          <a:p>
            <a:pPr algn="ctr"/>
            <a:r>
              <a:rPr lang="fr-FR" sz="2800" b="1" i="1" dirty="0">
                <a:solidFill>
                  <a:schemeClr val="bg1"/>
                </a:solidFill>
                <a:latin typeface="D-DIN" panose="020B0804030202030204" pitchFamily="34" charset="0"/>
              </a:rPr>
              <a:t>Abstracts due by 15 </a:t>
            </a:r>
            <a:r>
              <a:rPr lang="fr-FR" sz="2800" b="1" i="1" dirty="0" err="1">
                <a:solidFill>
                  <a:schemeClr val="bg1"/>
                </a:solidFill>
                <a:latin typeface="D-DIN" panose="020B0804030202030204" pitchFamily="34" charset="0"/>
              </a:rPr>
              <a:t>November</a:t>
            </a:r>
            <a:r>
              <a:rPr lang="fr-FR" sz="2800" b="1" i="1" dirty="0">
                <a:solidFill>
                  <a:schemeClr val="bg1"/>
                </a:solidFill>
                <a:latin typeface="D-DIN" panose="020B0804030202030204" pitchFamily="34" charset="0"/>
              </a:rPr>
              <a:t> 2021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544" y="2780927"/>
            <a:ext cx="2304256" cy="920216"/>
          </a:xfrm>
          <a:prstGeom prst="rect">
            <a:avLst/>
          </a:prstGeom>
          <a:solidFill>
            <a:srgbClr val="99216B"/>
          </a:solidFill>
          <a:ln>
            <a:solidFill>
              <a:srgbClr val="992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>
                <a:latin typeface="D-DIN" panose="020B0804030202030204" pitchFamily="34" charset="0"/>
              </a:rPr>
              <a:t>14-20 AUGUST</a:t>
            </a:r>
            <a:br>
              <a:rPr lang="fr-FR" sz="1400" dirty="0">
                <a:latin typeface="D-DIN" panose="020B0804030202030204" pitchFamily="34" charset="0"/>
              </a:rPr>
            </a:br>
            <a:r>
              <a:rPr lang="fr-FR" sz="1400" dirty="0">
                <a:latin typeface="D-DIN" panose="020B0804030202030204" pitchFamily="34" charset="0"/>
              </a:rPr>
              <a:t>CONGRESS CENTRE </a:t>
            </a:r>
            <a:br>
              <a:rPr lang="fr-FR" sz="1400" dirty="0">
                <a:latin typeface="D-DIN" panose="020B0804030202030204" pitchFamily="34" charset="0"/>
              </a:rPr>
            </a:br>
            <a:r>
              <a:rPr lang="fr-FR" sz="1400" dirty="0">
                <a:latin typeface="D-DIN" panose="020B0804030202030204" pitchFamily="34" charset="0"/>
              </a:rPr>
              <a:t>ANGERS - FRANCE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4058">
            <a:off x="2427997" y="2150519"/>
            <a:ext cx="1136880" cy="111328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E4EA0DA-1EF5-4DCD-B00C-F11A9C3B43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375699"/>
            <a:ext cx="1502234" cy="75111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B8D5EB7-FBB3-4CDE-B047-E65CBCBFA832}"/>
              </a:ext>
            </a:extLst>
          </p:cNvPr>
          <p:cNvSpPr/>
          <p:nvPr/>
        </p:nvSpPr>
        <p:spPr>
          <a:xfrm>
            <a:off x="7124209" y="0"/>
            <a:ext cx="2019791" cy="294398"/>
          </a:xfrm>
          <a:prstGeom prst="rect">
            <a:avLst/>
          </a:prstGeom>
          <a:solidFill>
            <a:srgbClr val="99216B"/>
          </a:solidFill>
          <a:ln>
            <a:solidFill>
              <a:srgbClr val="99216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>
                <a:latin typeface="D-DIN" panose="020B0804030202030204" pitchFamily="34" charset="0"/>
              </a:rPr>
              <a:t>UNDER THE AEGIS OF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1A0DBA-19B0-4890-8F13-AA78D17E53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029272"/>
            <a:ext cx="3240360" cy="136770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72A5DA4-B934-49CC-8C57-DED78B914CF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1454" y="-5715"/>
            <a:ext cx="6581153" cy="824414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6829717" y="3734691"/>
            <a:ext cx="243833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chemeClr val="bg2"/>
                </a:solidFill>
                <a:latin typeface="D-DIN" panose="020B0804030202030204" pitchFamily="34" charset="0"/>
              </a:rPr>
              <a:t>www.ihc2022.org</a:t>
            </a:r>
          </a:p>
          <a:p>
            <a:r>
              <a:rPr lang="fr-FR" sz="2000" b="1" i="1" dirty="0">
                <a:solidFill>
                  <a:schemeClr val="bg1"/>
                </a:solidFill>
                <a:latin typeface="D-DIN" panose="020B0804030202030204" pitchFamily="34" charset="0"/>
              </a:rPr>
              <a:t>#IHC2022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944958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e 2">
      <a:dk1>
        <a:sysClr val="windowText" lastClr="000000"/>
      </a:dk1>
      <a:lt1>
        <a:sysClr val="window" lastClr="FFFFFF"/>
      </a:lt1>
      <a:dk2>
        <a:srgbClr val="434748"/>
      </a:dk2>
      <a:lt2>
        <a:srgbClr val="FFFFFF"/>
      </a:lt2>
      <a:accent1>
        <a:srgbClr val="42A549"/>
      </a:accent1>
      <a:accent2>
        <a:srgbClr val="63AF3D"/>
      </a:accent2>
      <a:accent3>
        <a:srgbClr val="93C143"/>
      </a:accent3>
      <a:accent4>
        <a:srgbClr val="9DC759"/>
      </a:accent4>
      <a:accent5>
        <a:srgbClr val="26292A"/>
      </a:accent5>
      <a:accent6>
        <a:srgbClr val="707A7E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HC2022-slides-1 (1)" id="{EDBA2435-3A59-46B0-9A9B-630B0189A877}" vid="{958B8DF8-F60E-4F4E-83C1-64E99274EFF0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6994</TotalTime>
  <Words>43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D-DIN</vt:lpstr>
      <vt:lpstr>DIN-Bold</vt:lpstr>
      <vt:lpstr>DIN-Light</vt:lpstr>
      <vt:lpstr>Helvetica</vt:lpstr>
      <vt:lpstr>Thème Office</vt:lpstr>
      <vt:lpstr>PowerPoint Presentation</vt:lpstr>
    </vt:vector>
  </TitlesOfParts>
  <Company>toto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Benj Intégration</dc:creator>
  <cp:lastModifiedBy>Sankaran, Sindhuja</cp:lastModifiedBy>
  <cp:revision>288</cp:revision>
  <cp:lastPrinted>2018-08-11T08:13:47Z</cp:lastPrinted>
  <dcterms:created xsi:type="dcterms:W3CDTF">2016-02-23T08:10:43Z</dcterms:created>
  <dcterms:modified xsi:type="dcterms:W3CDTF">2021-06-14T23:38:52Z</dcterms:modified>
</cp:coreProperties>
</file>